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2" autoAdjust="0"/>
    <p:restoredTop sz="94660"/>
  </p:normalViewPr>
  <p:slideViewPr>
    <p:cSldViewPr snapToGrid="0">
      <p:cViewPr varScale="1">
        <p:scale>
          <a:sx n="63" d="100"/>
          <a:sy n="63" d="100"/>
        </p:scale>
        <p:origin x="76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t>3/14/2026</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9B618960-8005-486C-9A75-10CB2AAC16F9}"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56538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t>3/14/2026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59653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t>3/14/2026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31993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t>3/14/2026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18280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A1C593-65D0-4073-BCC9-577B9352EA97}" type="datetimeFigureOut">
              <a:rPr lang="en-US" smtClean="0"/>
              <a:t>3/14/2026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11381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3A1C593-65D0-4073-BCC9-577B9352EA97}" type="datetimeFigureOut">
              <a:rPr lang="en-US" smtClean="0"/>
              <a:t>3/14/2026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35887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3A1C593-65D0-4073-BCC9-577B9352EA97}" type="datetimeFigureOut">
              <a:rPr lang="en-US" smtClean="0"/>
              <a:t>3/14/2026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58192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A1C593-65D0-4073-BCC9-577B9352EA97}" type="datetimeFigureOut">
              <a:rPr lang="en-US" smtClean="0"/>
              <a:t>3/14/2026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32316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t>3/14/2026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2457779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A1C593-65D0-4073-BCC9-577B9352EA97}" type="datetimeFigureOut">
              <a:rPr lang="en-US" smtClean="0"/>
              <a:t>3/14/2026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3267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63A1C593-65D0-4073-BCC9-577B9352EA97}" type="datetimeFigureOut">
              <a:rPr lang="en-US" smtClean="0"/>
              <a:t>3/14/2026</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22691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63A1C593-65D0-4073-BCC9-577B9352EA97}" type="datetimeFigureOut">
              <a:rPr lang="en-US" smtClean="0"/>
              <a:t>3/14/2026</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9B618960-8005-486C-9A75-10CB2AAC16F9}"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0552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25040" y="-162559"/>
            <a:ext cx="8290560" cy="1066800"/>
          </a:xfrm>
        </p:spPr>
        <p:txBody>
          <a:bodyPr>
            <a:normAutofit/>
          </a:bodyPr>
          <a:lstStyle/>
          <a:p>
            <a:pPr algn="ctr"/>
            <a:r>
              <a:rPr lang="en-US" sz="3200" b="1" dirty="0"/>
              <a:t>Emmeline Pankhurst</a:t>
            </a:r>
          </a:p>
        </p:txBody>
      </p:sp>
      <p:sp>
        <p:nvSpPr>
          <p:cNvPr id="3" name="Subtitle 2"/>
          <p:cNvSpPr>
            <a:spLocks noGrp="1"/>
          </p:cNvSpPr>
          <p:nvPr>
            <p:ph type="subTitle" idx="1"/>
          </p:nvPr>
        </p:nvSpPr>
        <p:spPr>
          <a:xfrm>
            <a:off x="4795520" y="736600"/>
            <a:ext cx="5902960" cy="5384800"/>
          </a:xfrm>
        </p:spPr>
        <p:txBody>
          <a:bodyPr>
            <a:normAutofit/>
          </a:bodyPr>
          <a:lstStyle/>
          <a:p>
            <a:endParaRPr lang="en-US" sz="3200" dirty="0"/>
          </a:p>
          <a:p>
            <a:r>
              <a:rPr lang="en-US" sz="3200" dirty="0"/>
              <a:t>Emmeline Pankhurst was born in Manchester, </a:t>
            </a:r>
          </a:p>
          <a:p>
            <a:r>
              <a:rPr lang="en-US" sz="3200" dirty="0"/>
              <a:t>in the north of England, in 1858. Back then British women couldn’t vote in elections, but men could.</a:t>
            </a:r>
            <a:endParaRPr lang="en-US" sz="3200" b="1" dirty="0"/>
          </a:p>
        </p:txBody>
      </p:sp>
      <p:pic>
        <p:nvPicPr>
          <p:cNvPr id="5" name="Picture 4">
            <a:extLst>
              <a:ext uri="{FF2B5EF4-FFF2-40B4-BE49-F238E27FC236}">
                <a16:creationId xmlns:a16="http://schemas.microsoft.com/office/drawing/2014/main" id="{E812BAE1-EF3C-8E86-EA44-9885FDC492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934" y="1103171"/>
            <a:ext cx="3470852" cy="4651658"/>
          </a:xfrm>
          <a:prstGeom prst="rect">
            <a:avLst/>
          </a:prstGeom>
        </p:spPr>
      </p:pic>
    </p:spTree>
    <p:extLst>
      <p:ext uri="{BB962C8B-B14F-4D97-AF65-F5344CB8AC3E}">
        <p14:creationId xmlns:p14="http://schemas.microsoft.com/office/powerpoint/2010/main" val="3072013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mmeline Pankhurst by Lisbeth Kaiser ...">
            <a:extLst>
              <a:ext uri="{FF2B5EF4-FFF2-40B4-BE49-F238E27FC236}">
                <a16:creationId xmlns:a16="http://schemas.microsoft.com/office/drawing/2014/main" id="{0C8E801F-2827-AD79-7FFE-ECBEB94265E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68399" y="1931407"/>
            <a:ext cx="3464561" cy="41204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43850EB-5419-922E-402B-DB80CED20EE2}"/>
              </a:ext>
            </a:extLst>
          </p:cNvPr>
          <p:cNvSpPr txBox="1"/>
          <p:nvPr/>
        </p:nvSpPr>
        <p:spPr>
          <a:xfrm>
            <a:off x="5161280" y="1828801"/>
            <a:ext cx="6939280" cy="3908762"/>
          </a:xfrm>
          <a:prstGeom prst="rect">
            <a:avLst/>
          </a:prstGeom>
          <a:noFill/>
        </p:spPr>
        <p:txBody>
          <a:bodyPr wrap="square">
            <a:spAutoFit/>
          </a:bodyPr>
          <a:lstStyle/>
          <a:p>
            <a:r>
              <a:rPr lang="en-US" sz="3100" dirty="0"/>
              <a:t>Emmeline went to school in Paris, France. As she grew up she became interested in politics and wanted to create a more equal society for women and men. She wanted women to have the same rights as men, such as the right to an education, the right to have a good job and, perhaps most importantly, the right to vote.</a:t>
            </a:r>
          </a:p>
        </p:txBody>
      </p:sp>
      <p:sp>
        <p:nvSpPr>
          <p:cNvPr id="7" name="TextBox 6">
            <a:extLst>
              <a:ext uri="{FF2B5EF4-FFF2-40B4-BE49-F238E27FC236}">
                <a16:creationId xmlns:a16="http://schemas.microsoft.com/office/drawing/2014/main" id="{2E0D7AFA-FAD3-575A-AAEB-F4261529D208}"/>
              </a:ext>
            </a:extLst>
          </p:cNvPr>
          <p:cNvSpPr txBox="1"/>
          <p:nvPr/>
        </p:nvSpPr>
        <p:spPr>
          <a:xfrm>
            <a:off x="1343197" y="513732"/>
            <a:ext cx="9154160" cy="584775"/>
          </a:xfrm>
          <a:prstGeom prst="rect">
            <a:avLst/>
          </a:prstGeom>
          <a:noFill/>
        </p:spPr>
        <p:txBody>
          <a:bodyPr wrap="square">
            <a:spAutoFit/>
          </a:bodyPr>
          <a:lstStyle/>
          <a:p>
            <a:pPr algn="ctr"/>
            <a:r>
              <a:rPr lang="en-US" sz="3200" b="1" dirty="0"/>
              <a:t>School in Paris</a:t>
            </a:r>
          </a:p>
        </p:txBody>
      </p:sp>
    </p:spTree>
    <p:extLst>
      <p:ext uri="{BB962C8B-B14F-4D97-AF65-F5344CB8AC3E}">
        <p14:creationId xmlns:p14="http://schemas.microsoft.com/office/powerpoint/2010/main" val="3311738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B549A-3BB2-B76A-8155-0164CDC26B29}"/>
              </a:ext>
            </a:extLst>
          </p:cNvPr>
          <p:cNvSpPr>
            <a:spLocks noGrp="1"/>
          </p:cNvSpPr>
          <p:nvPr>
            <p:ph type="title"/>
          </p:nvPr>
        </p:nvSpPr>
        <p:spPr/>
        <p:txBody>
          <a:bodyPr/>
          <a:lstStyle/>
          <a:p>
            <a:pPr algn="ctr"/>
            <a:r>
              <a:rPr lang="en-US" b="1" dirty="0"/>
              <a:t>The Bryant and May match factory</a:t>
            </a:r>
          </a:p>
        </p:txBody>
      </p:sp>
      <p:sp>
        <p:nvSpPr>
          <p:cNvPr id="3" name="Content Placeholder 2">
            <a:extLst>
              <a:ext uri="{FF2B5EF4-FFF2-40B4-BE49-F238E27FC236}">
                <a16:creationId xmlns:a16="http://schemas.microsoft.com/office/drawing/2014/main" id="{26683E5E-0798-2551-E2D5-FAE10E3DF8C1}"/>
              </a:ext>
            </a:extLst>
          </p:cNvPr>
          <p:cNvSpPr>
            <a:spLocks noGrp="1"/>
          </p:cNvSpPr>
          <p:nvPr>
            <p:ph idx="1"/>
          </p:nvPr>
        </p:nvSpPr>
        <p:spPr>
          <a:xfrm>
            <a:off x="5821680" y="1853754"/>
            <a:ext cx="6248400" cy="4323208"/>
          </a:xfrm>
        </p:spPr>
        <p:txBody>
          <a:bodyPr>
            <a:noAutofit/>
          </a:bodyPr>
          <a:lstStyle/>
          <a:p>
            <a:r>
              <a:rPr lang="en-US" sz="2400" dirty="0"/>
              <a:t>In 1888, the girls who worked at the Bryant and May match factory in London went on strike. They stopped working and asked the owner of the factory to improve their terrible working conditions. They worked 14 hours a day and were fined for dropping matches on the floor. Many of the girls were ill because they worked with dangerous chemicals. Emmeline supported the strike.</a:t>
            </a:r>
          </a:p>
        </p:txBody>
      </p:sp>
      <p:pic>
        <p:nvPicPr>
          <p:cNvPr id="2050" name="Picture 2" descr="Bryant and may match factory hi-res ...">
            <a:extLst>
              <a:ext uri="{FF2B5EF4-FFF2-40B4-BE49-F238E27FC236}">
                <a16:creationId xmlns:a16="http://schemas.microsoft.com/office/drawing/2014/main" id="{BD097289-C93E-2878-8EF9-42B4476A84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575" y="1940099"/>
            <a:ext cx="5182985" cy="4150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2885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99474-42F6-E2A8-C991-A81707FD6F36}"/>
              </a:ext>
            </a:extLst>
          </p:cNvPr>
          <p:cNvSpPr>
            <a:spLocks noGrp="1"/>
          </p:cNvSpPr>
          <p:nvPr>
            <p:ph type="title"/>
          </p:nvPr>
        </p:nvSpPr>
        <p:spPr/>
        <p:txBody>
          <a:bodyPr/>
          <a:lstStyle/>
          <a:p>
            <a:pPr algn="ctr"/>
            <a:r>
              <a:rPr lang="en-US" b="1" dirty="0"/>
              <a:t>The Suffragettes</a:t>
            </a:r>
          </a:p>
        </p:txBody>
      </p:sp>
      <p:sp>
        <p:nvSpPr>
          <p:cNvPr id="3" name="Content Placeholder 2">
            <a:extLst>
              <a:ext uri="{FF2B5EF4-FFF2-40B4-BE49-F238E27FC236}">
                <a16:creationId xmlns:a16="http://schemas.microsoft.com/office/drawing/2014/main" id="{751875AC-75D9-1D03-9F0C-88306E898A1C}"/>
              </a:ext>
            </a:extLst>
          </p:cNvPr>
          <p:cNvSpPr>
            <a:spLocks noGrp="1"/>
          </p:cNvSpPr>
          <p:nvPr>
            <p:ph idx="1"/>
          </p:nvPr>
        </p:nvSpPr>
        <p:spPr>
          <a:xfrm>
            <a:off x="5050646" y="1853754"/>
            <a:ext cx="7049914" cy="4323209"/>
          </a:xfrm>
        </p:spPr>
        <p:txBody>
          <a:bodyPr>
            <a:normAutofit fontScale="92500"/>
          </a:bodyPr>
          <a:lstStyle/>
          <a:p>
            <a:r>
              <a:rPr lang="en-US" sz="3200" dirty="0"/>
              <a:t>Emmeline formed The Women's Social and Political Union, also called the Suffragettes, in 1903. The Suffragettes were a group who fought for women’s rights, especially the right to vote. They published a newspaper called Votes for Women which sold 20,000 copies a week</a:t>
            </a:r>
            <a:r>
              <a:rPr lang="en-US" dirty="0"/>
              <a:t>.</a:t>
            </a:r>
          </a:p>
        </p:txBody>
      </p:sp>
      <p:pic>
        <p:nvPicPr>
          <p:cNvPr id="3074" name="Picture 2" descr="Stories of Forgotten Suffragettes Come ...">
            <a:extLst>
              <a:ext uri="{FF2B5EF4-FFF2-40B4-BE49-F238E27FC236}">
                <a16:creationId xmlns:a16="http://schemas.microsoft.com/office/drawing/2014/main" id="{BB4CADCA-96EF-45D2-814A-B795628D50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630" y="1690688"/>
            <a:ext cx="4793017" cy="4290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491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1D6DD-E8E0-E9B7-4954-A3F9E8C24215}"/>
              </a:ext>
            </a:extLst>
          </p:cNvPr>
          <p:cNvSpPr>
            <a:spLocks noGrp="1"/>
          </p:cNvSpPr>
          <p:nvPr>
            <p:ph type="title"/>
          </p:nvPr>
        </p:nvSpPr>
        <p:spPr/>
        <p:txBody>
          <a:bodyPr/>
          <a:lstStyle/>
          <a:p>
            <a:pPr algn="ctr"/>
            <a:r>
              <a:rPr lang="en-US" b="1" dirty="0"/>
              <a:t>Emily Davison</a:t>
            </a:r>
          </a:p>
        </p:txBody>
      </p:sp>
      <p:pic>
        <p:nvPicPr>
          <p:cNvPr id="4098" name="Picture 2" descr="From the archive, 6 June 1913: Suffragette runs in front of King's horse |  Women in politics | The Guardian">
            <a:extLst>
              <a:ext uri="{FF2B5EF4-FFF2-40B4-BE49-F238E27FC236}">
                <a16:creationId xmlns:a16="http://schemas.microsoft.com/office/drawing/2014/main" id="{12E81D1F-3AA0-7F6D-06DC-2DC7EECEB13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1" y="1969707"/>
            <a:ext cx="5257800" cy="409363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BC67A13-CFA6-2470-7578-59548D7B679C}"/>
              </a:ext>
            </a:extLst>
          </p:cNvPr>
          <p:cNvSpPr txBox="1"/>
          <p:nvPr/>
        </p:nvSpPr>
        <p:spPr>
          <a:xfrm>
            <a:off x="6614160" y="1825625"/>
            <a:ext cx="5577840" cy="4401205"/>
          </a:xfrm>
          <a:prstGeom prst="rect">
            <a:avLst/>
          </a:prstGeom>
          <a:noFill/>
        </p:spPr>
        <p:txBody>
          <a:bodyPr wrap="square">
            <a:spAutoFit/>
          </a:bodyPr>
          <a:lstStyle/>
          <a:p>
            <a:r>
              <a:rPr lang="en-US" sz="2800" dirty="0"/>
              <a:t>The Suffragettes also held demonstrations, and they often broke the law by smashing windows or chaining themselves to fences to protest. In 1913, a Suffragette called Emily Davison was killed when she threw herself under the king's horse at a famous horse race, as a protest because the government refused to give women the right to vote. </a:t>
            </a:r>
          </a:p>
        </p:txBody>
      </p:sp>
    </p:spTree>
    <p:extLst>
      <p:ext uri="{BB962C8B-B14F-4D97-AF65-F5344CB8AC3E}">
        <p14:creationId xmlns:p14="http://schemas.microsoft.com/office/powerpoint/2010/main" val="2547961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8C74F-B8DD-4349-E2B8-89885039FA57}"/>
              </a:ext>
            </a:extLst>
          </p:cNvPr>
          <p:cNvSpPr>
            <a:spLocks noGrp="1"/>
          </p:cNvSpPr>
          <p:nvPr>
            <p:ph type="title"/>
          </p:nvPr>
        </p:nvSpPr>
        <p:spPr/>
        <p:txBody>
          <a:bodyPr/>
          <a:lstStyle/>
          <a:p>
            <a:pPr algn="ctr"/>
            <a:r>
              <a:rPr lang="en-US" b="1" dirty="0"/>
              <a:t>VOTES FOR WOMEN</a:t>
            </a:r>
          </a:p>
        </p:txBody>
      </p:sp>
      <p:sp>
        <p:nvSpPr>
          <p:cNvPr id="3" name="Content Placeholder 2">
            <a:extLst>
              <a:ext uri="{FF2B5EF4-FFF2-40B4-BE49-F238E27FC236}">
                <a16:creationId xmlns:a16="http://schemas.microsoft.com/office/drawing/2014/main" id="{C57E78E9-DA6E-2E81-8C36-B5DAFE269797}"/>
              </a:ext>
            </a:extLst>
          </p:cNvPr>
          <p:cNvSpPr>
            <a:spLocks noGrp="1"/>
          </p:cNvSpPr>
          <p:nvPr>
            <p:ph idx="1"/>
          </p:nvPr>
        </p:nvSpPr>
        <p:spPr>
          <a:xfrm>
            <a:off x="5313680" y="1849119"/>
            <a:ext cx="6040120" cy="4327843"/>
          </a:xfrm>
        </p:spPr>
        <p:txBody>
          <a:bodyPr>
            <a:normAutofit/>
          </a:bodyPr>
          <a:lstStyle/>
          <a:p>
            <a:r>
              <a:rPr lang="en-US" sz="2400" dirty="0"/>
              <a:t>In 1918, the British government gave women aged over 30 the right to vote, although men could vote when they were 21. Women were finally allowed to vote at the same age as men shortly after Emmeline died on 14 June 1928. Emmeline Pankhurst is sometimes described as one of the most influential people of the 20th century.</a:t>
            </a:r>
          </a:p>
        </p:txBody>
      </p:sp>
      <p:pic>
        <p:nvPicPr>
          <p:cNvPr id="5122" name="Picture 2" descr="WSPU Founded by Emmeline Pankhurst">
            <a:extLst>
              <a:ext uri="{FF2B5EF4-FFF2-40B4-BE49-F238E27FC236}">
                <a16:creationId xmlns:a16="http://schemas.microsoft.com/office/drawing/2014/main" id="{E5CD96C8-F189-3C3A-3737-DAFC0E282C9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7680" y="1965258"/>
            <a:ext cx="2692360" cy="4088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4744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88078-B850-22AA-E427-7DF0BBCF7C92}"/>
              </a:ext>
            </a:extLst>
          </p:cNvPr>
          <p:cNvSpPr>
            <a:spLocks noGrp="1"/>
          </p:cNvSpPr>
          <p:nvPr>
            <p:ph type="title"/>
          </p:nvPr>
        </p:nvSpPr>
        <p:spPr>
          <a:xfrm>
            <a:off x="1501078" y="459079"/>
            <a:ext cx="9603275" cy="1049235"/>
          </a:xfrm>
        </p:spPr>
        <p:txBody>
          <a:bodyPr>
            <a:normAutofit fontScale="90000"/>
          </a:bodyPr>
          <a:lstStyle/>
          <a:p>
            <a:pPr algn="ctr"/>
            <a:r>
              <a:rPr lang="en-US" b="1" dirty="0"/>
              <a:t>Edgar </a:t>
            </a:r>
            <a:r>
              <a:rPr lang="en-US" b="1" dirty="0" err="1"/>
              <a:t>abgaryan</a:t>
            </a:r>
            <a:r>
              <a:rPr lang="en-US" b="1" dirty="0"/>
              <a:t>, the 6</a:t>
            </a:r>
            <a:r>
              <a:rPr lang="en-US" b="1" baseline="30000" dirty="0"/>
              <a:t>th</a:t>
            </a:r>
            <a:r>
              <a:rPr lang="en-US" b="1" dirty="0"/>
              <a:t> grader</a:t>
            </a:r>
            <a:br>
              <a:rPr lang="en-US" b="1" dirty="0"/>
            </a:br>
            <a:r>
              <a:rPr lang="en-US" b="1" dirty="0"/>
              <a:t>mskh.am</a:t>
            </a:r>
            <a:br>
              <a:rPr lang="en-US" b="1" dirty="0"/>
            </a:br>
            <a:r>
              <a:rPr lang="en-US" b="1" dirty="0"/>
              <a:t>                                    </a:t>
            </a:r>
            <a:br>
              <a:rPr lang="en-US" b="1" dirty="0"/>
            </a:br>
            <a:br>
              <a:rPr lang="en-US" b="1" dirty="0"/>
            </a:br>
            <a:br>
              <a:rPr lang="en-US" b="1" dirty="0"/>
            </a:br>
            <a:r>
              <a:rPr lang="en-US" b="1" dirty="0"/>
              <a:t>                                      HAPPY WOMEN’S DAY</a:t>
            </a:r>
          </a:p>
        </p:txBody>
      </p:sp>
      <p:pic>
        <p:nvPicPr>
          <p:cNvPr id="6146" name="Picture 2" descr="Free and customizable womens day templates">
            <a:extLst>
              <a:ext uri="{FF2B5EF4-FFF2-40B4-BE49-F238E27FC236}">
                <a16:creationId xmlns:a16="http://schemas.microsoft.com/office/drawing/2014/main" id="{35027DDF-4E11-1367-1408-03AF6AB1EB8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51579" y="1958227"/>
            <a:ext cx="4095254" cy="4095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9197921"/>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75</TotalTime>
  <Words>379</Words>
  <Application>Microsoft Office PowerPoint</Application>
  <PresentationFormat>Widescreen</PresentationFormat>
  <Paragraphs>15</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Gill Sans MT</vt:lpstr>
      <vt:lpstr>Gallery</vt:lpstr>
      <vt:lpstr>Emmeline Pankhurst</vt:lpstr>
      <vt:lpstr>PowerPoint Presentation</vt:lpstr>
      <vt:lpstr>The Bryant and May match factory</vt:lpstr>
      <vt:lpstr>The Suffragettes</vt:lpstr>
      <vt:lpstr>Emily Davison</vt:lpstr>
      <vt:lpstr>VOTES FOR WOMEN</vt:lpstr>
      <vt:lpstr>Edgar abgaryan, the 6th grader mskh.am                                                                              HAPPY WOMEN’S DAY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Asus</dc:creator>
  <cp:lastModifiedBy>Հայկուհի Հովհաննիսյան</cp:lastModifiedBy>
  <cp:revision>3</cp:revision>
  <dcterms:created xsi:type="dcterms:W3CDTF">2026-03-14T14:02:24Z</dcterms:created>
  <dcterms:modified xsi:type="dcterms:W3CDTF">2026-03-14T15:16:49Z</dcterms:modified>
</cp:coreProperties>
</file>